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97BBC-25E1-4FD2-8431-A6BCA079CF9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98C3F1-8442-4907-B582-2431336615E8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방제호</a:t>
          </a:r>
        </a:p>
      </dgm:t>
    </dgm:pt>
    <dgm:pt modelId="{32C2C305-BDDF-4316-9B00-55829364A8A8}" type="parTrans" cxnId="{464645B8-5674-4EFD-AD08-D2EC4F57EA46}">
      <dgm:prSet/>
      <dgm:spPr/>
      <dgm:t>
        <a:bodyPr/>
        <a:lstStyle/>
        <a:p>
          <a:pPr latinLnBrk="1"/>
          <a:endParaRPr lang="ko-KR" altLang="en-US"/>
        </a:p>
      </dgm:t>
    </dgm:pt>
    <dgm:pt modelId="{86C507C1-2927-42D8-ACCD-147A4D177E6F}" type="sibTrans" cxnId="{464645B8-5674-4EFD-AD08-D2EC4F57EA46}">
      <dgm:prSet/>
      <dgm:spPr/>
      <dgm:t>
        <a:bodyPr/>
        <a:lstStyle/>
        <a:p>
          <a:pPr latinLnBrk="1"/>
          <a:endParaRPr lang="ko-KR" altLang="en-US"/>
        </a:p>
      </dgm:t>
    </dgm:pt>
    <dgm:pt modelId="{6D8EB6DA-2AEC-43DB-9C71-B92986AD6BFE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팀이 있기에 내가 있다는 것을 느꼈다</a:t>
          </a:r>
          <a:r>
            <a:rPr lang="en-US" altLang="ko-KR" sz="2400" dirty="0"/>
            <a:t>.</a:t>
          </a:r>
          <a:endParaRPr lang="ko-KR" altLang="en-US" sz="2400" dirty="0"/>
        </a:p>
      </dgm:t>
    </dgm:pt>
    <dgm:pt modelId="{49DEE913-CD4E-49A9-A85D-C66C66C72493}" type="parTrans" cxnId="{0CDDB17E-14E5-4A70-8E2F-A44BE2D2E0D8}">
      <dgm:prSet/>
      <dgm:spPr/>
      <dgm:t>
        <a:bodyPr/>
        <a:lstStyle/>
        <a:p>
          <a:pPr latinLnBrk="1"/>
          <a:endParaRPr lang="ko-KR" altLang="en-US"/>
        </a:p>
      </dgm:t>
    </dgm:pt>
    <dgm:pt modelId="{FDD09C4C-3920-4590-B768-4CCCF4F25952}" type="sibTrans" cxnId="{0CDDB17E-14E5-4A70-8E2F-A44BE2D2E0D8}">
      <dgm:prSet/>
      <dgm:spPr/>
      <dgm:t>
        <a:bodyPr/>
        <a:lstStyle/>
        <a:p>
          <a:pPr latinLnBrk="1"/>
          <a:endParaRPr lang="ko-KR" altLang="en-US"/>
        </a:p>
      </dgm:t>
    </dgm:pt>
    <dgm:pt modelId="{6AB98EF6-062F-4584-AE44-CA2000A95792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박진영</a:t>
          </a:r>
        </a:p>
      </dgm:t>
    </dgm:pt>
    <dgm:pt modelId="{DBDF0BE9-8C21-4783-8F5C-6B9172895C31}" type="parTrans" cxnId="{D477D380-E891-4930-96B3-0A77A15664EF}">
      <dgm:prSet/>
      <dgm:spPr/>
      <dgm:t>
        <a:bodyPr/>
        <a:lstStyle/>
        <a:p>
          <a:pPr latinLnBrk="1"/>
          <a:endParaRPr lang="ko-KR" altLang="en-US"/>
        </a:p>
      </dgm:t>
    </dgm:pt>
    <dgm:pt modelId="{10792990-530E-4A2D-861E-8FC1CD82DA2A}" type="sibTrans" cxnId="{D477D380-E891-4930-96B3-0A77A15664EF}">
      <dgm:prSet/>
      <dgm:spPr/>
      <dgm:t>
        <a:bodyPr/>
        <a:lstStyle/>
        <a:p>
          <a:pPr latinLnBrk="1"/>
          <a:endParaRPr lang="ko-KR" altLang="en-US"/>
        </a:p>
      </dgm:t>
    </dgm:pt>
    <dgm:pt modelId="{5ABAA021-A9FC-4364-A958-5E7D924DDC88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혼자의 힘으로 하는 것보다 여러 사람과 협업하여 하는 것이 너무 좋았고 나의 원동력이 되었다</a:t>
          </a:r>
          <a:r>
            <a:rPr lang="en-US" altLang="ko-KR" sz="2400" dirty="0"/>
            <a:t>.</a:t>
          </a:r>
          <a:endParaRPr lang="ko-KR" altLang="en-US" sz="2400" dirty="0"/>
        </a:p>
      </dgm:t>
    </dgm:pt>
    <dgm:pt modelId="{1D798B68-9147-49D6-8FD9-EC51FCD7D8CF}" type="parTrans" cxnId="{04DA6CD1-52CF-4CC1-B72B-1E3CE955E7B0}">
      <dgm:prSet/>
      <dgm:spPr/>
      <dgm:t>
        <a:bodyPr/>
        <a:lstStyle/>
        <a:p>
          <a:pPr latinLnBrk="1"/>
          <a:endParaRPr lang="ko-KR" altLang="en-US"/>
        </a:p>
      </dgm:t>
    </dgm:pt>
    <dgm:pt modelId="{243A31D1-7567-460D-9750-F3725F761F85}" type="sibTrans" cxnId="{04DA6CD1-52CF-4CC1-B72B-1E3CE955E7B0}">
      <dgm:prSet/>
      <dgm:spPr/>
      <dgm:t>
        <a:bodyPr/>
        <a:lstStyle/>
        <a:p>
          <a:pPr latinLnBrk="1"/>
          <a:endParaRPr lang="ko-KR" altLang="en-US"/>
        </a:p>
      </dgm:t>
    </dgm:pt>
    <dgm:pt modelId="{8510B7D3-1B58-4A9A-88CF-F270706CFF3C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>
              <a:solidFill>
                <a:schemeClr val="tx1"/>
              </a:solidFill>
            </a:rPr>
            <a:t>유우키</a:t>
          </a:r>
          <a:endParaRPr lang="ko-KR" altLang="en-US" dirty="0">
            <a:solidFill>
              <a:schemeClr val="tx1"/>
            </a:solidFill>
          </a:endParaRPr>
        </a:p>
      </dgm:t>
    </dgm:pt>
    <dgm:pt modelId="{43584796-3FBE-4FFD-8E6B-7AF386F39672}" type="parTrans" cxnId="{11355988-EFB5-4599-BE0A-7F5363AAA5A5}">
      <dgm:prSet/>
      <dgm:spPr/>
      <dgm:t>
        <a:bodyPr/>
        <a:lstStyle/>
        <a:p>
          <a:pPr latinLnBrk="1"/>
          <a:endParaRPr lang="ko-KR" altLang="en-US"/>
        </a:p>
      </dgm:t>
    </dgm:pt>
    <dgm:pt modelId="{D36B420E-6898-4A66-A7BF-EE4BB776075B}" type="sibTrans" cxnId="{11355988-EFB5-4599-BE0A-7F5363AAA5A5}">
      <dgm:prSet/>
      <dgm:spPr/>
      <dgm:t>
        <a:bodyPr/>
        <a:lstStyle/>
        <a:p>
          <a:pPr latinLnBrk="1"/>
          <a:endParaRPr lang="ko-KR" altLang="en-US"/>
        </a:p>
      </dgm:t>
    </dgm:pt>
    <dgm:pt modelId="{B0701E74-DB53-4CE5-8C03-EAFFDE8C68A3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혼자 하는 것보다 같이 하면서 다른 사람의 지식을 배울 수 있었다</a:t>
          </a:r>
          <a:r>
            <a:rPr lang="en-US" altLang="ko-KR" sz="2400" dirty="0"/>
            <a:t>.</a:t>
          </a:r>
          <a:endParaRPr lang="ko-KR" altLang="en-US" sz="2400" dirty="0"/>
        </a:p>
      </dgm:t>
    </dgm:pt>
    <dgm:pt modelId="{F703D6AC-F84A-4C6D-B158-A42B6097F6AD}" type="parTrans" cxnId="{C1C75180-FD32-4E9D-A7DA-2C34166BE207}">
      <dgm:prSet/>
      <dgm:spPr/>
      <dgm:t>
        <a:bodyPr/>
        <a:lstStyle/>
        <a:p>
          <a:pPr latinLnBrk="1"/>
          <a:endParaRPr lang="ko-KR" altLang="en-US"/>
        </a:p>
      </dgm:t>
    </dgm:pt>
    <dgm:pt modelId="{383E5685-B666-4118-BC6D-1331DAA27136}" type="sibTrans" cxnId="{C1C75180-FD32-4E9D-A7DA-2C34166BE207}">
      <dgm:prSet/>
      <dgm:spPr/>
      <dgm:t>
        <a:bodyPr/>
        <a:lstStyle/>
        <a:p>
          <a:pPr latinLnBrk="1"/>
          <a:endParaRPr lang="ko-KR" altLang="en-US"/>
        </a:p>
      </dgm:t>
    </dgm:pt>
    <dgm:pt modelId="{CE21ED85-FDF4-49F5-9331-DCBB2C0B1A80}" type="pres">
      <dgm:prSet presAssocID="{30A97BBC-25E1-4FD2-8431-A6BCA079CF91}" presName="Name0" presStyleCnt="0">
        <dgm:presLayoutVars>
          <dgm:dir/>
          <dgm:animLvl val="lvl"/>
          <dgm:resizeHandles val="exact"/>
        </dgm:presLayoutVars>
      </dgm:prSet>
      <dgm:spPr/>
    </dgm:pt>
    <dgm:pt modelId="{65D34A61-A7E9-459C-9155-94304C3DB5CD}" type="pres">
      <dgm:prSet presAssocID="{7E98C3F1-8442-4907-B582-2431336615E8}" presName="composite" presStyleCnt="0"/>
      <dgm:spPr/>
    </dgm:pt>
    <dgm:pt modelId="{B153E99E-FB65-41CE-A2D6-9280F0B60F1F}" type="pres">
      <dgm:prSet presAssocID="{7E98C3F1-8442-4907-B582-2431336615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B445C4E-19F6-41B9-985C-B9270A14AA21}" type="pres">
      <dgm:prSet presAssocID="{7E98C3F1-8442-4907-B582-2431336615E8}" presName="desTx" presStyleLbl="alignAccFollowNode1" presStyleIdx="0" presStyleCnt="3">
        <dgm:presLayoutVars>
          <dgm:bulletEnabled val="1"/>
        </dgm:presLayoutVars>
      </dgm:prSet>
      <dgm:spPr/>
    </dgm:pt>
    <dgm:pt modelId="{6841F911-D34C-4082-8B3D-604215089F7F}" type="pres">
      <dgm:prSet presAssocID="{86C507C1-2927-42D8-ACCD-147A4D177E6F}" presName="space" presStyleCnt="0"/>
      <dgm:spPr/>
    </dgm:pt>
    <dgm:pt modelId="{CBCC83F9-021F-4A4E-B80B-E3C7F1FE6C4E}" type="pres">
      <dgm:prSet presAssocID="{6AB98EF6-062F-4584-AE44-CA2000A95792}" presName="composite" presStyleCnt="0"/>
      <dgm:spPr/>
    </dgm:pt>
    <dgm:pt modelId="{7C91EB3A-38E4-4DC7-875C-3E331E77FCDF}" type="pres">
      <dgm:prSet presAssocID="{6AB98EF6-062F-4584-AE44-CA2000A9579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21F0B05-C78C-4EB3-9E7A-66A20E353157}" type="pres">
      <dgm:prSet presAssocID="{6AB98EF6-062F-4584-AE44-CA2000A95792}" presName="desTx" presStyleLbl="alignAccFollowNode1" presStyleIdx="1" presStyleCnt="3">
        <dgm:presLayoutVars>
          <dgm:bulletEnabled val="1"/>
        </dgm:presLayoutVars>
      </dgm:prSet>
      <dgm:spPr/>
    </dgm:pt>
    <dgm:pt modelId="{4D7FD37D-6B18-43CF-9474-01390ECF145A}" type="pres">
      <dgm:prSet presAssocID="{10792990-530E-4A2D-861E-8FC1CD82DA2A}" presName="space" presStyleCnt="0"/>
      <dgm:spPr/>
    </dgm:pt>
    <dgm:pt modelId="{E1EC60B0-83DA-4F13-9D05-2298E62555BD}" type="pres">
      <dgm:prSet presAssocID="{8510B7D3-1B58-4A9A-88CF-F270706CFF3C}" presName="composite" presStyleCnt="0"/>
      <dgm:spPr/>
    </dgm:pt>
    <dgm:pt modelId="{CE170A28-10FE-49DF-BD28-772E30582BB1}" type="pres">
      <dgm:prSet presAssocID="{8510B7D3-1B58-4A9A-88CF-F270706CFF3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93BBE36-71FF-45ED-BA9D-CA50E63C56B1}" type="pres">
      <dgm:prSet presAssocID="{8510B7D3-1B58-4A9A-88CF-F270706CFF3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A96E0E-DCE4-4D92-A536-6C60F8749144}" type="presOf" srcId="{6D8EB6DA-2AEC-43DB-9C71-B92986AD6BFE}" destId="{EB445C4E-19F6-41B9-985C-B9270A14AA21}" srcOrd="0" destOrd="0" presId="urn:microsoft.com/office/officeart/2005/8/layout/hList1"/>
    <dgm:cxn modelId="{4216E443-69E4-4849-BA52-32D057E48263}" type="presOf" srcId="{B0701E74-DB53-4CE5-8C03-EAFFDE8C68A3}" destId="{593BBE36-71FF-45ED-BA9D-CA50E63C56B1}" srcOrd="0" destOrd="0" presId="urn:microsoft.com/office/officeart/2005/8/layout/hList1"/>
    <dgm:cxn modelId="{C8AEDF6F-DED3-4C15-81DC-37675033FBC8}" type="presOf" srcId="{30A97BBC-25E1-4FD2-8431-A6BCA079CF91}" destId="{CE21ED85-FDF4-49F5-9331-DCBB2C0B1A80}" srcOrd="0" destOrd="0" presId="urn:microsoft.com/office/officeart/2005/8/layout/hList1"/>
    <dgm:cxn modelId="{C3EFC259-2DEF-48F1-B007-DD79E7CA7397}" type="presOf" srcId="{5ABAA021-A9FC-4364-A958-5E7D924DDC88}" destId="{721F0B05-C78C-4EB3-9E7A-66A20E353157}" srcOrd="0" destOrd="0" presId="urn:microsoft.com/office/officeart/2005/8/layout/hList1"/>
    <dgm:cxn modelId="{0CDDB17E-14E5-4A70-8E2F-A44BE2D2E0D8}" srcId="{7E98C3F1-8442-4907-B582-2431336615E8}" destId="{6D8EB6DA-2AEC-43DB-9C71-B92986AD6BFE}" srcOrd="0" destOrd="0" parTransId="{49DEE913-CD4E-49A9-A85D-C66C66C72493}" sibTransId="{FDD09C4C-3920-4590-B768-4CCCF4F25952}"/>
    <dgm:cxn modelId="{C1C75180-FD32-4E9D-A7DA-2C34166BE207}" srcId="{8510B7D3-1B58-4A9A-88CF-F270706CFF3C}" destId="{B0701E74-DB53-4CE5-8C03-EAFFDE8C68A3}" srcOrd="0" destOrd="0" parTransId="{F703D6AC-F84A-4C6D-B158-A42B6097F6AD}" sibTransId="{383E5685-B666-4118-BC6D-1331DAA27136}"/>
    <dgm:cxn modelId="{D477D380-E891-4930-96B3-0A77A15664EF}" srcId="{30A97BBC-25E1-4FD2-8431-A6BCA079CF91}" destId="{6AB98EF6-062F-4584-AE44-CA2000A95792}" srcOrd="1" destOrd="0" parTransId="{DBDF0BE9-8C21-4783-8F5C-6B9172895C31}" sibTransId="{10792990-530E-4A2D-861E-8FC1CD82DA2A}"/>
    <dgm:cxn modelId="{11355988-EFB5-4599-BE0A-7F5363AAA5A5}" srcId="{30A97BBC-25E1-4FD2-8431-A6BCA079CF91}" destId="{8510B7D3-1B58-4A9A-88CF-F270706CFF3C}" srcOrd="2" destOrd="0" parTransId="{43584796-3FBE-4FFD-8E6B-7AF386F39672}" sibTransId="{D36B420E-6898-4A66-A7BF-EE4BB776075B}"/>
    <dgm:cxn modelId="{464645B8-5674-4EFD-AD08-D2EC4F57EA46}" srcId="{30A97BBC-25E1-4FD2-8431-A6BCA079CF91}" destId="{7E98C3F1-8442-4907-B582-2431336615E8}" srcOrd="0" destOrd="0" parTransId="{32C2C305-BDDF-4316-9B00-55829364A8A8}" sibTransId="{86C507C1-2927-42D8-ACCD-147A4D177E6F}"/>
    <dgm:cxn modelId="{F93B53BD-B5F5-4E12-9A72-A151F6545F12}" type="presOf" srcId="{7E98C3F1-8442-4907-B582-2431336615E8}" destId="{B153E99E-FB65-41CE-A2D6-9280F0B60F1F}" srcOrd="0" destOrd="0" presId="urn:microsoft.com/office/officeart/2005/8/layout/hList1"/>
    <dgm:cxn modelId="{04DA6CD1-52CF-4CC1-B72B-1E3CE955E7B0}" srcId="{6AB98EF6-062F-4584-AE44-CA2000A95792}" destId="{5ABAA021-A9FC-4364-A958-5E7D924DDC88}" srcOrd="0" destOrd="0" parTransId="{1D798B68-9147-49D6-8FD9-EC51FCD7D8CF}" sibTransId="{243A31D1-7567-460D-9750-F3725F761F85}"/>
    <dgm:cxn modelId="{1FB06AF3-FE52-477C-8108-A1953AA001F3}" type="presOf" srcId="{6AB98EF6-062F-4584-AE44-CA2000A95792}" destId="{7C91EB3A-38E4-4DC7-875C-3E331E77FCDF}" srcOrd="0" destOrd="0" presId="urn:microsoft.com/office/officeart/2005/8/layout/hList1"/>
    <dgm:cxn modelId="{61CF0EF7-A4C2-44EA-871C-35F6F231CF2A}" type="presOf" srcId="{8510B7D3-1B58-4A9A-88CF-F270706CFF3C}" destId="{CE170A28-10FE-49DF-BD28-772E30582BB1}" srcOrd="0" destOrd="0" presId="urn:microsoft.com/office/officeart/2005/8/layout/hList1"/>
    <dgm:cxn modelId="{54469182-55DF-4695-A071-09899C4524F3}" type="presParOf" srcId="{CE21ED85-FDF4-49F5-9331-DCBB2C0B1A80}" destId="{65D34A61-A7E9-459C-9155-94304C3DB5CD}" srcOrd="0" destOrd="0" presId="urn:microsoft.com/office/officeart/2005/8/layout/hList1"/>
    <dgm:cxn modelId="{6B07BB4C-9C45-4275-93ED-D8DAC274A946}" type="presParOf" srcId="{65D34A61-A7E9-459C-9155-94304C3DB5CD}" destId="{B153E99E-FB65-41CE-A2D6-9280F0B60F1F}" srcOrd="0" destOrd="0" presId="urn:microsoft.com/office/officeart/2005/8/layout/hList1"/>
    <dgm:cxn modelId="{B607DBC0-76FD-44BB-BAD5-4580C6DAF531}" type="presParOf" srcId="{65D34A61-A7E9-459C-9155-94304C3DB5CD}" destId="{EB445C4E-19F6-41B9-985C-B9270A14AA21}" srcOrd="1" destOrd="0" presId="urn:microsoft.com/office/officeart/2005/8/layout/hList1"/>
    <dgm:cxn modelId="{D049D354-FB07-47F8-A2B4-FFC0E9CD9E53}" type="presParOf" srcId="{CE21ED85-FDF4-49F5-9331-DCBB2C0B1A80}" destId="{6841F911-D34C-4082-8B3D-604215089F7F}" srcOrd="1" destOrd="0" presId="urn:microsoft.com/office/officeart/2005/8/layout/hList1"/>
    <dgm:cxn modelId="{5EC8B212-4B45-4044-B609-7BC399EB5717}" type="presParOf" srcId="{CE21ED85-FDF4-49F5-9331-DCBB2C0B1A80}" destId="{CBCC83F9-021F-4A4E-B80B-E3C7F1FE6C4E}" srcOrd="2" destOrd="0" presId="urn:microsoft.com/office/officeart/2005/8/layout/hList1"/>
    <dgm:cxn modelId="{CFEE6880-11B4-4475-A8F2-C9A705CCB21A}" type="presParOf" srcId="{CBCC83F9-021F-4A4E-B80B-E3C7F1FE6C4E}" destId="{7C91EB3A-38E4-4DC7-875C-3E331E77FCDF}" srcOrd="0" destOrd="0" presId="urn:microsoft.com/office/officeart/2005/8/layout/hList1"/>
    <dgm:cxn modelId="{14A4EA16-413B-4A97-BBB8-36B9DBE11A87}" type="presParOf" srcId="{CBCC83F9-021F-4A4E-B80B-E3C7F1FE6C4E}" destId="{721F0B05-C78C-4EB3-9E7A-66A20E353157}" srcOrd="1" destOrd="0" presId="urn:microsoft.com/office/officeart/2005/8/layout/hList1"/>
    <dgm:cxn modelId="{2D5A1BDE-57F1-40AA-A3E4-F56F5143F8F1}" type="presParOf" srcId="{CE21ED85-FDF4-49F5-9331-DCBB2C0B1A80}" destId="{4D7FD37D-6B18-43CF-9474-01390ECF145A}" srcOrd="3" destOrd="0" presId="urn:microsoft.com/office/officeart/2005/8/layout/hList1"/>
    <dgm:cxn modelId="{A82DD932-D4C0-4A33-95BC-C7A1057AD685}" type="presParOf" srcId="{CE21ED85-FDF4-49F5-9331-DCBB2C0B1A80}" destId="{E1EC60B0-83DA-4F13-9D05-2298E62555BD}" srcOrd="4" destOrd="0" presId="urn:microsoft.com/office/officeart/2005/8/layout/hList1"/>
    <dgm:cxn modelId="{B27F70AC-FF97-48C2-BF34-D5186EB745E0}" type="presParOf" srcId="{E1EC60B0-83DA-4F13-9D05-2298E62555BD}" destId="{CE170A28-10FE-49DF-BD28-772E30582BB1}" srcOrd="0" destOrd="0" presId="urn:microsoft.com/office/officeart/2005/8/layout/hList1"/>
    <dgm:cxn modelId="{87B5BF4D-595E-4467-8124-F4C3A17C4ABB}" type="presParOf" srcId="{E1EC60B0-83DA-4F13-9D05-2298E62555BD}" destId="{593BBE36-71FF-45ED-BA9D-CA50E63C56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3E99E-FB65-41CE-A2D6-9280F0B60F1F}">
      <dsp:nvSpPr>
        <dsp:cNvPr id="0" name=""/>
        <dsp:cNvSpPr/>
      </dsp:nvSpPr>
      <dsp:spPr>
        <a:xfrm>
          <a:off x="3286" y="176099"/>
          <a:ext cx="3203971" cy="128158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500" kern="1200" dirty="0">
              <a:solidFill>
                <a:schemeClr val="tx1"/>
              </a:solidFill>
            </a:rPr>
            <a:t>방제호</a:t>
          </a:r>
        </a:p>
      </dsp:txBody>
      <dsp:txXfrm>
        <a:off x="3286" y="176099"/>
        <a:ext cx="3203971" cy="1281588"/>
      </dsp:txXfrm>
    </dsp:sp>
    <dsp:sp modelId="{EB445C4E-19F6-41B9-985C-B9270A14AA21}">
      <dsp:nvSpPr>
        <dsp:cNvPr id="0" name=""/>
        <dsp:cNvSpPr/>
      </dsp:nvSpPr>
      <dsp:spPr>
        <a:xfrm>
          <a:off x="3286" y="1457688"/>
          <a:ext cx="3203971" cy="27175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팀이 있기에 내가 있다는 것을 느꼈다</a:t>
          </a:r>
          <a:r>
            <a:rPr lang="en-US" altLang="ko-KR" sz="2400" kern="1200" dirty="0"/>
            <a:t>.</a:t>
          </a:r>
          <a:endParaRPr lang="ko-KR" altLang="en-US" sz="2400" kern="1200" dirty="0"/>
        </a:p>
      </dsp:txBody>
      <dsp:txXfrm>
        <a:off x="3286" y="1457688"/>
        <a:ext cx="3203971" cy="2717550"/>
      </dsp:txXfrm>
    </dsp:sp>
    <dsp:sp modelId="{7C91EB3A-38E4-4DC7-875C-3E331E77FCDF}">
      <dsp:nvSpPr>
        <dsp:cNvPr id="0" name=""/>
        <dsp:cNvSpPr/>
      </dsp:nvSpPr>
      <dsp:spPr>
        <a:xfrm>
          <a:off x="3655814" y="176099"/>
          <a:ext cx="3203971" cy="128158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500" kern="1200" dirty="0">
              <a:solidFill>
                <a:schemeClr val="tx1"/>
              </a:solidFill>
            </a:rPr>
            <a:t>박진영</a:t>
          </a:r>
        </a:p>
      </dsp:txBody>
      <dsp:txXfrm>
        <a:off x="3655814" y="176099"/>
        <a:ext cx="3203971" cy="1281588"/>
      </dsp:txXfrm>
    </dsp:sp>
    <dsp:sp modelId="{721F0B05-C78C-4EB3-9E7A-66A20E353157}">
      <dsp:nvSpPr>
        <dsp:cNvPr id="0" name=""/>
        <dsp:cNvSpPr/>
      </dsp:nvSpPr>
      <dsp:spPr>
        <a:xfrm>
          <a:off x="3655814" y="1457688"/>
          <a:ext cx="3203971" cy="27175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혼자의 힘으로 하는 것보다 여러 사람과 협업하여 하는 것이 너무 좋았고 나의 원동력이 되었다</a:t>
          </a:r>
          <a:r>
            <a:rPr lang="en-US" altLang="ko-KR" sz="2400" kern="1200" dirty="0"/>
            <a:t>.</a:t>
          </a:r>
          <a:endParaRPr lang="ko-KR" altLang="en-US" sz="2400" kern="1200" dirty="0"/>
        </a:p>
      </dsp:txBody>
      <dsp:txXfrm>
        <a:off x="3655814" y="1457688"/>
        <a:ext cx="3203971" cy="2717550"/>
      </dsp:txXfrm>
    </dsp:sp>
    <dsp:sp modelId="{CE170A28-10FE-49DF-BD28-772E30582BB1}">
      <dsp:nvSpPr>
        <dsp:cNvPr id="0" name=""/>
        <dsp:cNvSpPr/>
      </dsp:nvSpPr>
      <dsp:spPr>
        <a:xfrm>
          <a:off x="7308342" y="176099"/>
          <a:ext cx="3203971" cy="128158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500" kern="1200" dirty="0" err="1">
              <a:solidFill>
                <a:schemeClr val="tx1"/>
              </a:solidFill>
            </a:rPr>
            <a:t>유우키</a:t>
          </a:r>
          <a:endParaRPr lang="ko-KR" altLang="en-US" sz="4500" kern="1200" dirty="0">
            <a:solidFill>
              <a:schemeClr val="tx1"/>
            </a:solidFill>
          </a:endParaRPr>
        </a:p>
      </dsp:txBody>
      <dsp:txXfrm>
        <a:off x="7308342" y="176099"/>
        <a:ext cx="3203971" cy="1281588"/>
      </dsp:txXfrm>
    </dsp:sp>
    <dsp:sp modelId="{593BBE36-71FF-45ED-BA9D-CA50E63C56B1}">
      <dsp:nvSpPr>
        <dsp:cNvPr id="0" name=""/>
        <dsp:cNvSpPr/>
      </dsp:nvSpPr>
      <dsp:spPr>
        <a:xfrm>
          <a:off x="7308342" y="1457688"/>
          <a:ext cx="3203971" cy="27175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혼자 하는 것보다 같이 하면서 다른 사람의 지식을 배울 수 있었다</a:t>
          </a:r>
          <a:r>
            <a:rPr lang="en-US" altLang="ko-KR" sz="2400" kern="1200" dirty="0"/>
            <a:t>.</a:t>
          </a:r>
          <a:endParaRPr lang="ko-KR" altLang="en-US" sz="2400" kern="1200" dirty="0"/>
        </a:p>
      </dsp:txBody>
      <dsp:txXfrm>
        <a:off x="7308342" y="1457688"/>
        <a:ext cx="3203971" cy="2717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48C50-CD3D-4707-81E4-AFC91487A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9BAB6D-51C1-42AB-9A35-08CE82111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0BAA7-1104-42FD-85F6-9D87D298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858E8-DA90-4ED4-AFA1-BBCFCDD3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1FCA1-7B49-44D5-9A08-A70101CE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7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44A5D-6217-4390-9C7C-0E21F12A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7BE612-9156-4449-890E-8409003EC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BC2E5-2F3F-44A1-9BB3-FDFCDF89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2703F-E339-4CAD-8F58-459A3C21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E4CC-3BE6-4BEF-AA90-C10823B6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5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8E2C45-F744-4706-AC60-F796592AE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ECF5C7-6773-4A48-8BE8-BA0C81D8A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0E3C7-A450-450B-B5FA-96D8BE8D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D5F09-F504-4A6B-862E-B7F4931B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FFFF8-6043-4340-8E1F-130DF365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7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784CE-830F-4C61-912A-FDFE70FF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540AC-D21E-41D7-9DDA-D02FF40E3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02FCA-E3D6-4E52-A8A7-46FFE64A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B41-3ABE-4B95-8265-455928F6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6252D-C4FA-461E-B0B6-3F46845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4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C22F4-A913-4F43-8F56-52CBD23B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88A1D-517F-46B1-B967-DE26BD7C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38DDD-884D-4B4E-ADE1-190B4E3B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548C7-7D4C-4ECC-95ED-3780537E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405F1-D4E4-49AE-A905-FFE4F985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8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7A6D9-1C6D-4C09-8ABD-59595BCD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FFC8E-9B8D-4952-94B8-A5C438A55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1B0ED1-883A-4CE5-AAD5-D6309C49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F8761-A870-460C-810B-571A4050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B81B5-C254-401C-9768-5189EA1D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DBA63-FB1C-49AF-917D-5DE6AEEC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4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A876-44B1-4D1C-BAB0-65D68919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773EC-482C-4D0F-8730-DE8FE8A58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53CED-8786-42C4-9794-F11397647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4B3371-8918-439A-8035-E09FACC31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AC3983-1F59-4C6F-8EC5-104B0614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3C1D69-59A0-45FC-9157-F8E1EACA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66A4D7-512F-4083-AC2B-A1820718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C12B2F-7AE0-4790-AFE4-F1D9779F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3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7970E-7E08-4BCA-8A4C-4D488092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B7F52-FD43-4FBD-9902-29D848AA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6EAE1A-44D9-4376-BA2F-9038629C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61F30F-4934-4FE3-862C-8152255B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3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ED4D86-A735-4571-B8E3-6986C6A7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31389-F6DE-4AEA-BB75-49D8BBF1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E0D7B-DE9A-44DB-88B0-9D4D56AF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73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EECF3-09FB-4BCD-8E0C-38323561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9F130-A74C-43C0-8ECC-6C1835AC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B1BA2-B8D6-4166-953E-238404261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374A8-5068-46BA-90D0-410A4773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C378CC-CC66-4EB0-BD23-1246FE4D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4DF27-E481-4591-A39D-BA817A60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90EB4-AE91-445D-A302-B54C2AB6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99CB11-5193-4EB6-A0C4-CA61C1FBB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A2CCCC-45FD-4282-A8D0-B87A318F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4C8F6-FF7B-4763-9134-80FA9F23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3B9BC-45A2-4005-969A-0E4C3A92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56861-BF58-42FA-8D99-40893818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1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4CCD4-5D20-48E3-B8A6-A482BF40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277D2-8DF5-4952-8390-8CBA2524F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D9D9A-9616-423B-896C-61AB05C2E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7BA80-370B-4190-8A7B-93E2A58FCF0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CB6A8-A256-42F2-92ED-8CB8C9AF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52E10-E43F-4E6B-83C3-B5D609A8D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F7A5F-0696-4BBE-8B9D-E201B6F60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2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5CE6-9DD4-473E-941A-CA768BD99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팀</a:t>
            </a:r>
            <a:br>
              <a:rPr lang="en-US" altLang="ko-KR" dirty="0"/>
            </a:br>
            <a:r>
              <a:rPr lang="en-US" altLang="ko-KR" dirty="0"/>
              <a:t>Library Application for Librarian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BB41A0-8D84-4F34-A320-35BCB5AAC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3988" y="5495278"/>
            <a:ext cx="3918012" cy="1362722"/>
          </a:xfrm>
        </p:spPr>
        <p:txBody>
          <a:bodyPr/>
          <a:lstStyle/>
          <a:p>
            <a:r>
              <a:rPr lang="en-US" altLang="ko-KR" dirty="0"/>
              <a:t>2017315018 </a:t>
            </a:r>
            <a:r>
              <a:rPr lang="ko-KR" altLang="en-US" dirty="0"/>
              <a:t>방제호</a:t>
            </a:r>
            <a:endParaRPr lang="en-US" altLang="ko-KR" dirty="0"/>
          </a:p>
          <a:p>
            <a:r>
              <a:rPr lang="en-US" altLang="ko-KR" dirty="0"/>
              <a:t>2017315015 </a:t>
            </a:r>
            <a:r>
              <a:rPr lang="ko-KR" altLang="en-US" dirty="0"/>
              <a:t>박진영</a:t>
            </a:r>
            <a:endParaRPr lang="en-US" altLang="ko-KR" dirty="0"/>
          </a:p>
          <a:p>
            <a:r>
              <a:rPr lang="en-US" altLang="ko-KR" dirty="0"/>
              <a:t>20171315054 </a:t>
            </a:r>
            <a:r>
              <a:rPr lang="ko-KR" altLang="en-US" dirty="0" err="1"/>
              <a:t>야오</a:t>
            </a:r>
            <a:r>
              <a:rPr lang="ko-KR" altLang="en-US" dirty="0"/>
              <a:t> </a:t>
            </a:r>
            <a:r>
              <a:rPr lang="ko-KR" altLang="en-US" dirty="0" err="1"/>
              <a:t>유우키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1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F0BCB-09AE-4EF7-898D-C6ED96CD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038" y="949910"/>
            <a:ext cx="7735411" cy="4687409"/>
          </a:xfrm>
        </p:spPr>
        <p:txBody>
          <a:bodyPr>
            <a:noAutofit/>
          </a:bodyPr>
          <a:lstStyle/>
          <a:p>
            <a:pPr algn="l"/>
            <a:br>
              <a:rPr lang="en-US" altLang="ko-KR" sz="2800" dirty="0"/>
            </a:br>
            <a:r>
              <a:rPr lang="en-US" altLang="ko-KR" sz="2800" dirty="0"/>
              <a:t>1.</a:t>
            </a:r>
            <a:r>
              <a:rPr lang="ko-KR" altLang="en-US" sz="2800" dirty="0"/>
              <a:t>문제파악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2.</a:t>
            </a:r>
            <a:r>
              <a:rPr lang="ko-KR" altLang="en-US" sz="2800" dirty="0"/>
              <a:t>분석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3.</a:t>
            </a:r>
            <a:r>
              <a:rPr lang="ko-KR" altLang="en-US" sz="2800" dirty="0"/>
              <a:t>설계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4.</a:t>
            </a:r>
            <a:r>
              <a:rPr lang="ko-KR" altLang="en-US" sz="2800" dirty="0"/>
              <a:t>구현 및 데모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5.</a:t>
            </a:r>
            <a:r>
              <a:rPr lang="ko-KR" altLang="en-US" sz="2800" dirty="0"/>
              <a:t>장점 및 아쉬운 점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6.</a:t>
            </a:r>
            <a:r>
              <a:rPr lang="ko-KR" altLang="en-US" sz="2800" dirty="0"/>
              <a:t>팀프로젝트로 배운 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37D45A-E1C1-44A6-8789-A35DEABD9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17251" y="-17755"/>
            <a:ext cx="1793289" cy="114011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6204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A4AB8-EF75-4A43-90D7-E4F684ED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3458592" cy="1325563"/>
          </a:xfrm>
        </p:spPr>
        <p:txBody>
          <a:bodyPr/>
          <a:lstStyle/>
          <a:p>
            <a:r>
              <a:rPr lang="ko-KR" altLang="en-US"/>
              <a:t>문제 파악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1D0F35-8856-4B1C-8940-903287C3A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817"/>
            <a:ext cx="12192000" cy="5514183"/>
          </a:xfrm>
        </p:spPr>
      </p:pic>
    </p:spTree>
    <p:extLst>
      <p:ext uri="{BB962C8B-B14F-4D97-AF65-F5344CB8AC3E}">
        <p14:creationId xmlns:p14="http://schemas.microsoft.com/office/powerpoint/2010/main" val="47423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8D3ED-CD40-4B2B-BBC5-B3043458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029287" cy="1325563"/>
          </a:xfrm>
        </p:spPr>
        <p:txBody>
          <a:bodyPr/>
          <a:lstStyle/>
          <a:p>
            <a:r>
              <a:rPr lang="ko-KR" altLang="en-US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54CFA6-B480-4185-A68A-5674E2E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5"/>
            <a:ext cx="12192000" cy="682148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1062D-D52B-42AF-AE35-BA7DE2D4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E4C0B9-BCBA-4624-A40B-68E72B152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21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08DC8-5BFD-42B3-86B8-E05765E1B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9"/>
            <a:ext cx="12192000" cy="68214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F9DE8F-561D-4A0F-93C9-8767C180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BB4493-4FB1-420B-AC25-28A4103F3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35B25B-4305-4A61-A766-29B471325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C02C9-4496-4DA7-B1F4-49AB83C8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872916" cy="1325563"/>
          </a:xfrm>
        </p:spPr>
        <p:txBody>
          <a:bodyPr/>
          <a:lstStyle/>
          <a:p>
            <a:r>
              <a:rPr lang="ko-KR" altLang="en-US"/>
              <a:t>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873605-22EC-4B57-9BE4-8F6FE261D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39745"/>
          </a:xfrm>
        </p:spPr>
      </p:pic>
    </p:spTree>
    <p:extLst>
      <p:ext uri="{BB962C8B-B14F-4D97-AF65-F5344CB8AC3E}">
        <p14:creationId xmlns:p14="http://schemas.microsoft.com/office/powerpoint/2010/main" val="18193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28BDF-8938-426C-A3D6-5630B04B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3850105" cy="1325563"/>
          </a:xfrm>
        </p:spPr>
        <p:txBody>
          <a:bodyPr/>
          <a:lstStyle/>
          <a:p>
            <a:r>
              <a:rPr lang="ko-KR" altLang="en-US" dirty="0"/>
              <a:t>구현 및 데모</a:t>
            </a:r>
          </a:p>
        </p:txBody>
      </p:sp>
      <p:pic>
        <p:nvPicPr>
          <p:cNvPr id="4" name="녹화_2018_12_12_16_26_15_46">
            <a:hlinkClick r:id="" action="ppaction://media"/>
            <a:extLst>
              <a:ext uri="{FF2B5EF4-FFF2-40B4-BE49-F238E27FC236}">
                <a16:creationId xmlns:a16="http://schemas.microsoft.com/office/drawing/2014/main" id="{883BEC91-E005-48D2-8979-3BEF82E498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0105" y="1029810"/>
            <a:ext cx="4660777" cy="5342463"/>
          </a:xfrm>
        </p:spPr>
      </p:pic>
    </p:spTree>
    <p:extLst>
      <p:ext uri="{BB962C8B-B14F-4D97-AF65-F5344CB8AC3E}">
        <p14:creationId xmlns:p14="http://schemas.microsoft.com/office/powerpoint/2010/main" val="25019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E04C5-0946-471E-B0E8-A50678C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장점 및 아쉬운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069E4-FB93-49F8-8EAD-5508537D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14" y="1942515"/>
            <a:ext cx="4788877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장점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등록 및 삭제를 진행할 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 번 더 확인을 할 수 있게 도와주며 일을 두 번 하지 않게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FB2538-4FDE-4BB0-BF79-78E058C70797}"/>
              </a:ext>
            </a:extLst>
          </p:cNvPr>
          <p:cNvSpPr txBox="1">
            <a:spLocks/>
          </p:cNvSpPr>
          <p:nvPr/>
        </p:nvSpPr>
        <p:spPr>
          <a:xfrm>
            <a:off x="6663431" y="1942515"/>
            <a:ext cx="47888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아쉬운 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책을 시스템을 킬 때 마다 등록을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창의성이 조금 더 풍부했더라면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DEE76-50C0-421C-B5FE-DFD86068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팀프로젝트로 배운 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AEC2AAB-B041-47C1-9E9F-5F5B41A54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7147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39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97</Words>
  <Application>Microsoft Office PowerPoint</Application>
  <PresentationFormat>와이드스크린</PresentationFormat>
  <Paragraphs>24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4팀 Library Application for Librarian</vt:lpstr>
      <vt:lpstr> 1.문제파악  2.분석  3.설계  4.구현 및 데모  5.장점 및 아쉬운 점  6.팀프로젝트로 배운 점</vt:lpstr>
      <vt:lpstr>문제 파악</vt:lpstr>
      <vt:lpstr>분석</vt:lpstr>
      <vt:lpstr>설계</vt:lpstr>
      <vt:lpstr>구현 및 데모</vt:lpstr>
      <vt:lpstr>장점 및 아쉬운 점</vt:lpstr>
      <vt:lpstr>팀프로젝트로 배운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4팀 Library Application for Librarian</dc:title>
  <dc:creator>제호 방</dc:creator>
  <cp:lastModifiedBy>제호 방</cp:lastModifiedBy>
  <cp:revision>4</cp:revision>
  <dcterms:created xsi:type="dcterms:W3CDTF">2018-12-12T07:12:31Z</dcterms:created>
  <dcterms:modified xsi:type="dcterms:W3CDTF">2018-12-12T07:45:27Z</dcterms:modified>
</cp:coreProperties>
</file>